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90" d="100"/>
          <a:sy n="90" d="100"/>
        </p:scale>
        <p:origin x="-528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3E6903-76DA-46F4-81FE-A970E6CFF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0C82121-64B2-4C43-9854-7ED0FD26D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F12FAF9-2CED-493C-8E29-8DCEDB5CE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5D2F9E6-D8FD-4D8E-A26A-AA3056A66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0B9826F-1058-47E6-AAA5-899A9A7C6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128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5A5440-1BCD-4615-80CD-5F8AF2A00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5FCD2B1-7C7B-4232-AA52-DFEE3A104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0561F0F-2AF7-4804-9898-99EB38E23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400FAB7-7D62-4CC7-9F11-07A04863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CD30353-94F7-411A-A46A-B4F75197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825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25DABF7-24CC-4283-B2AA-EFFDCECC5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401BFBB-F9B9-440B-BEE4-6EACD089A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16260AF-BE95-44BA-9394-8961A9651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26FC5FF-0BCF-4156-98D1-B710270D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B447D7E-335B-4A69-BC55-832375893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10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58513D-BC05-45E5-8970-7BAB185AA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6D4FC81-1E92-4941-96B1-C9171B858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A4DDA5D-C516-40B5-8B96-57F66F9CF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7446BB-B35B-42AB-9DCC-C76469B95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5D610C5-3501-4A93-B79D-2E339C679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819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A04EEA-364A-4ECE-AEB8-CA3F06E51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E4E9AAE-B653-4109-9066-3EDC2A347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09F43D1-0C99-49F9-9EAF-6665685F6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013B333-9093-45FE-A983-D973E65FD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95600B-8705-4068-8DF6-D0217F41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71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6518F2-8417-4D6A-AF98-FA34DFBDB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9DE57F-587A-4A08-BFD0-5504D5A3B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E843338-424E-4EC9-A027-BAA782413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7D3F79C-F01F-49A8-A397-C49236F79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7C62692-DEA6-4919-8EAD-501B5B51C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1C9A425-3867-411A-B7AD-E97D1ECE0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49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CEECF2-1C03-4102-A28A-C19980EF6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6441CAE-BAC4-46EB-A652-8CB750504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743F299-A427-4D33-8255-15D77C993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D826ABC-B932-4D36-87FE-E8D03F237C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450FCEE-50B8-4900-A2D8-4F4B08B07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7A96695-2952-4BB9-A2E9-6DE48EADA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832809F-11B6-4273-82B9-593ED39AD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27965B7-4547-4C62-95EB-44ED66E40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80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BA7D2C-E0EB-4055-B2F3-FB18F2AD9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F021608-6EA7-4D94-ADEC-821D47C76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DD1726C-71E7-4AE2-85AE-BF654593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366A9CD-4367-4880-8E14-3EA23C09D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036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AE4A5B0-FAF3-4216-B351-631A9EB3C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7F77CD5-4BD7-4592-8224-AE3D2411E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8CB2E11-0B84-4C44-8BA1-32AE2F0BA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59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419A15-90BA-40C9-933B-A1260738C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EEC996-E955-4411-9F5C-94973BB6C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6C8C9CC-07B6-4544-920F-C7C649C4A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0DE2B4F-6461-43E0-BF14-3BA57376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54041ED-790B-4C95-A77C-287F27C3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0C9ADCD-6379-4299-B2E1-DB5D65767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69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3CC370-418F-4A07-8B1A-6CF19A558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4A550B9-C502-4A28-B6A4-D055A48855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ED1FC3A-13C9-48BA-8A34-16E64A6C5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48DF4F0-2986-4474-926D-85108615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79F401A-54A3-43B1-87FC-6D32FC992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CF42FA8-B877-4362-89E2-CF5AF34CB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63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0DE6CD-699B-4A62-9850-0A504941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2DDCE2B-5C1F-4C58-B0D2-8F9B9B4C5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E3A3821-B07F-4F53-AFF1-8AD7F94371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F6C59-5FDD-4D30-826F-E7B451B3DE10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ABBC00D-482C-43E7-9E1B-FDC168518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774DFC-97B9-42B7-B394-5C4233D61B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CA35C-5CD3-4004-A1EB-05861B503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68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3B2C545-8314-4EED-8C53-B11C6826EC10}"/>
              </a:ext>
            </a:extLst>
          </p:cNvPr>
          <p:cNvSpPr/>
          <p:nvPr/>
        </p:nvSpPr>
        <p:spPr>
          <a:xfrm>
            <a:off x="332773" y="0"/>
            <a:ext cx="111345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4400" b="1" i="1" cap="none" spc="0" dirty="0">
                <a:ln/>
                <a:solidFill>
                  <a:schemeClr val="accent4"/>
                </a:solidFill>
                <a:effectLst/>
              </a:rPr>
              <a:t>Правила безопасности на железной дороги</a:t>
            </a:r>
            <a:endParaRPr lang="ru-RU" sz="5400" b="1" i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C5829CE7-B619-4755-B715-15623171D373}"/>
              </a:ext>
            </a:extLst>
          </p:cNvPr>
          <p:cNvSpPr/>
          <p:nvPr/>
        </p:nvSpPr>
        <p:spPr>
          <a:xfrm>
            <a:off x="558701" y="769441"/>
            <a:ext cx="1068273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3200" b="1" i="1" cap="none" spc="0" dirty="0">
                <a:ln/>
                <a:solidFill>
                  <a:schemeClr val="accent4">
                    <a:lumMod val="50000"/>
                  </a:schemeClr>
                </a:solidFill>
                <a:effectLst/>
              </a:rPr>
              <a:t>Помните сами и постоянно напоминайте вашим детям</a:t>
            </a:r>
            <a:endParaRPr lang="ru-RU" sz="5400" b="1" i="1" cap="none" spc="0" dirty="0">
              <a:ln/>
              <a:solidFill>
                <a:schemeClr val="accent4">
                  <a:lumMod val="50000"/>
                </a:schemeClr>
              </a:solidFill>
              <a:effectLst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56A667BE-6E20-4FCC-A35D-14F782831014}"/>
              </a:ext>
            </a:extLst>
          </p:cNvPr>
          <p:cNvSpPr/>
          <p:nvPr/>
        </p:nvSpPr>
        <p:spPr>
          <a:xfrm>
            <a:off x="3036142" y="1252616"/>
            <a:ext cx="572785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4400" b="1" cap="none" spc="0" dirty="0">
                <a:ln/>
                <a:solidFill>
                  <a:srgbClr val="FF0000"/>
                </a:solidFill>
                <a:effectLst/>
              </a:rPr>
              <a:t>СТРОГО ЗАПРЕЩЯЕТСЯ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83412B0-BF55-4B83-8E77-6F0A87E529EA}"/>
              </a:ext>
            </a:extLst>
          </p:cNvPr>
          <p:cNvSpPr txBox="1"/>
          <p:nvPr/>
        </p:nvSpPr>
        <p:spPr>
          <a:xfrm>
            <a:off x="332774" y="1837391"/>
            <a:ext cx="5602360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посадка и высадка на ходу поезда;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высовываться из окон и дверей вагонов;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стоять между путями при проходите поездов;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прыгать с платформы на ж/д пути;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устраивать на платформе и ж/д путях различные подвижные игры;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бежать по платформе рядом с поездом;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подходить к вагону до полной остановки поезда;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E3AC14D-64CE-4CEE-B661-D478D55B23B5}"/>
              </a:ext>
            </a:extLst>
          </p:cNvPr>
          <p:cNvSpPr txBox="1"/>
          <p:nvPr/>
        </p:nvSpPr>
        <p:spPr>
          <a:xfrm>
            <a:off x="6028268" y="1837391"/>
            <a:ext cx="5830958" cy="3788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подлезать под вагоны на станциях;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переходить через ж/д пути перед близко</a:t>
            </a: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      стоящим поездом;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подниматься на </a:t>
            </a:r>
            <a:r>
              <a:rPr lang="ru-RU" b="1" dirty="0" err="1">
                <a:solidFill>
                  <a:srgbClr val="002060"/>
                </a:solidFill>
              </a:rPr>
              <a:t>электроопоры</a:t>
            </a:r>
            <a:r>
              <a:rPr lang="ru-RU" b="1" dirty="0">
                <a:solidFill>
                  <a:srgbClr val="002060"/>
                </a:solidFill>
              </a:rPr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приближаться к лежащему на земле электропроводу ближе 8 метров;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проходить вдоль ж/д пути ближе 5 метров от крайнего рельса;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</a:rPr>
              <a:t>ходить в районе стрелочных переводов.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7366367-E7DF-4C04-A9B6-C2F063076C88}"/>
              </a:ext>
            </a:extLst>
          </p:cNvPr>
          <p:cNvSpPr txBox="1"/>
          <p:nvPr/>
        </p:nvSpPr>
        <p:spPr>
          <a:xfrm>
            <a:off x="6608096" y="6109424"/>
            <a:ext cx="46713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solidFill>
                  <a:schemeClr val="bg1"/>
                </a:solidFill>
              </a:rPr>
              <a:t>Подготовил: педагог дополнительного образования по информатике Беляева И.П.</a:t>
            </a:r>
          </a:p>
        </p:txBody>
      </p:sp>
    </p:spTree>
    <p:extLst>
      <p:ext uri="{BB962C8B-B14F-4D97-AF65-F5344CB8AC3E}">
        <p14:creationId xmlns:p14="http://schemas.microsoft.com/office/powerpoint/2010/main" val="19839694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124</Words>
  <Application>Microsoft Office PowerPoint</Application>
  <PresentationFormat>Произвольный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</dc:creator>
  <cp:lastModifiedBy>Asus</cp:lastModifiedBy>
  <cp:revision>7</cp:revision>
  <dcterms:created xsi:type="dcterms:W3CDTF">2022-12-09T07:24:33Z</dcterms:created>
  <dcterms:modified xsi:type="dcterms:W3CDTF">2022-12-09T11:05:02Z</dcterms:modified>
</cp:coreProperties>
</file>