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488238" cy="10296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66" d="100"/>
          <a:sy n="66" d="100"/>
        </p:scale>
        <p:origin x="-2490" y="-60"/>
      </p:cViewPr>
      <p:guideLst>
        <p:guide orient="horz" pos="3243"/>
        <p:guide pos="23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618" y="1685103"/>
            <a:ext cx="6365002" cy="3584716"/>
          </a:xfrm>
        </p:spPr>
        <p:txBody>
          <a:bodyPr anchor="b"/>
          <a:lstStyle>
            <a:lvl1pPr algn="ctr">
              <a:defRPr sz="491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6030" y="5408060"/>
            <a:ext cx="5616179" cy="2485943"/>
          </a:xfrm>
        </p:spPr>
        <p:txBody>
          <a:bodyPr/>
          <a:lstStyle>
            <a:lvl1pPr marL="0" indent="0" algn="ctr">
              <a:buNone/>
              <a:defRPr sz="1965"/>
            </a:lvl1pPr>
            <a:lvl2pPr marL="374401" indent="0" algn="ctr">
              <a:buNone/>
              <a:defRPr sz="1638"/>
            </a:lvl2pPr>
            <a:lvl3pPr marL="748802" indent="0" algn="ctr">
              <a:buNone/>
              <a:defRPr sz="1474"/>
            </a:lvl3pPr>
            <a:lvl4pPr marL="1123203" indent="0" algn="ctr">
              <a:buNone/>
              <a:defRPr sz="1310"/>
            </a:lvl4pPr>
            <a:lvl5pPr marL="1497604" indent="0" algn="ctr">
              <a:buNone/>
              <a:defRPr sz="1310"/>
            </a:lvl5pPr>
            <a:lvl6pPr marL="1872005" indent="0" algn="ctr">
              <a:buNone/>
              <a:defRPr sz="1310"/>
            </a:lvl6pPr>
            <a:lvl7pPr marL="2246406" indent="0" algn="ctr">
              <a:buNone/>
              <a:defRPr sz="1310"/>
            </a:lvl7pPr>
            <a:lvl8pPr marL="2620808" indent="0" algn="ctr">
              <a:buNone/>
              <a:defRPr sz="1310"/>
            </a:lvl8pPr>
            <a:lvl9pPr marL="2995209" indent="0" algn="ctr">
              <a:buNone/>
              <a:defRPr sz="131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7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31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58771" y="548195"/>
            <a:ext cx="1614651" cy="872582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817" y="548195"/>
            <a:ext cx="4750351" cy="87258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7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1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917" y="2566984"/>
            <a:ext cx="6458605" cy="4283068"/>
          </a:xfrm>
        </p:spPr>
        <p:txBody>
          <a:bodyPr anchor="b"/>
          <a:lstStyle>
            <a:lvl1pPr>
              <a:defRPr sz="491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917" y="6890571"/>
            <a:ext cx="6458605" cy="2252364"/>
          </a:xfrm>
        </p:spPr>
        <p:txBody>
          <a:bodyPr/>
          <a:lstStyle>
            <a:lvl1pPr marL="0" indent="0">
              <a:buNone/>
              <a:defRPr sz="1965">
                <a:solidFill>
                  <a:schemeClr val="tx1"/>
                </a:solidFill>
              </a:defRPr>
            </a:lvl1pPr>
            <a:lvl2pPr marL="374401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2pPr>
            <a:lvl3pPr marL="748802" indent="0">
              <a:buNone/>
              <a:defRPr sz="1474">
                <a:solidFill>
                  <a:schemeClr val="tx1">
                    <a:tint val="75000"/>
                  </a:schemeClr>
                </a:solidFill>
              </a:defRPr>
            </a:lvl3pPr>
            <a:lvl4pPr marL="1123203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4pPr>
            <a:lvl5pPr marL="1497604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5pPr>
            <a:lvl6pPr marL="1872005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6pPr>
            <a:lvl7pPr marL="2246406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7pPr>
            <a:lvl8pPr marL="2620808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8pPr>
            <a:lvl9pPr marL="2995209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34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816" y="2740973"/>
            <a:ext cx="3182501" cy="65330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0921" y="2740973"/>
            <a:ext cx="3182501" cy="65330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23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548197"/>
            <a:ext cx="6458605" cy="199018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3" y="2524080"/>
            <a:ext cx="3167875" cy="1237012"/>
          </a:xfrm>
        </p:spPr>
        <p:txBody>
          <a:bodyPr anchor="b"/>
          <a:lstStyle>
            <a:lvl1pPr marL="0" indent="0">
              <a:buNone/>
              <a:defRPr sz="1965" b="1"/>
            </a:lvl1pPr>
            <a:lvl2pPr marL="374401" indent="0">
              <a:buNone/>
              <a:defRPr sz="1638" b="1"/>
            </a:lvl2pPr>
            <a:lvl3pPr marL="748802" indent="0">
              <a:buNone/>
              <a:defRPr sz="1474" b="1"/>
            </a:lvl3pPr>
            <a:lvl4pPr marL="1123203" indent="0">
              <a:buNone/>
              <a:defRPr sz="1310" b="1"/>
            </a:lvl4pPr>
            <a:lvl5pPr marL="1497604" indent="0">
              <a:buNone/>
              <a:defRPr sz="1310" b="1"/>
            </a:lvl5pPr>
            <a:lvl6pPr marL="1872005" indent="0">
              <a:buNone/>
              <a:defRPr sz="1310" b="1"/>
            </a:lvl6pPr>
            <a:lvl7pPr marL="2246406" indent="0">
              <a:buNone/>
              <a:defRPr sz="1310" b="1"/>
            </a:lvl7pPr>
            <a:lvl8pPr marL="2620808" indent="0">
              <a:buNone/>
              <a:defRPr sz="1310" b="1"/>
            </a:lvl8pPr>
            <a:lvl9pPr marL="2995209" indent="0">
              <a:buNone/>
              <a:defRPr sz="131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793" y="3761092"/>
            <a:ext cx="3167875" cy="55319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90921" y="2524080"/>
            <a:ext cx="3183476" cy="1237012"/>
          </a:xfrm>
        </p:spPr>
        <p:txBody>
          <a:bodyPr anchor="b"/>
          <a:lstStyle>
            <a:lvl1pPr marL="0" indent="0">
              <a:buNone/>
              <a:defRPr sz="1965" b="1"/>
            </a:lvl1pPr>
            <a:lvl2pPr marL="374401" indent="0">
              <a:buNone/>
              <a:defRPr sz="1638" b="1"/>
            </a:lvl2pPr>
            <a:lvl3pPr marL="748802" indent="0">
              <a:buNone/>
              <a:defRPr sz="1474" b="1"/>
            </a:lvl3pPr>
            <a:lvl4pPr marL="1123203" indent="0">
              <a:buNone/>
              <a:defRPr sz="1310" b="1"/>
            </a:lvl4pPr>
            <a:lvl5pPr marL="1497604" indent="0">
              <a:buNone/>
              <a:defRPr sz="1310" b="1"/>
            </a:lvl5pPr>
            <a:lvl6pPr marL="1872005" indent="0">
              <a:buNone/>
              <a:defRPr sz="1310" b="1"/>
            </a:lvl6pPr>
            <a:lvl7pPr marL="2246406" indent="0">
              <a:buNone/>
              <a:defRPr sz="1310" b="1"/>
            </a:lvl7pPr>
            <a:lvl8pPr marL="2620808" indent="0">
              <a:buNone/>
              <a:defRPr sz="1310" b="1"/>
            </a:lvl8pPr>
            <a:lvl9pPr marL="2995209" indent="0">
              <a:buNone/>
              <a:defRPr sz="131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90921" y="3761092"/>
            <a:ext cx="3183476" cy="55319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6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29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60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686435"/>
            <a:ext cx="2415152" cy="2402523"/>
          </a:xfrm>
        </p:spPr>
        <p:txBody>
          <a:bodyPr anchor="b"/>
          <a:lstStyle>
            <a:lvl1pPr>
              <a:defRPr sz="262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3477" y="1482511"/>
            <a:ext cx="3790920" cy="7317206"/>
          </a:xfrm>
        </p:spPr>
        <p:txBody>
          <a:bodyPr/>
          <a:lstStyle>
            <a:lvl1pPr>
              <a:defRPr sz="2620"/>
            </a:lvl1pPr>
            <a:lvl2pPr>
              <a:defRPr sz="2293"/>
            </a:lvl2pPr>
            <a:lvl3pPr>
              <a:defRPr sz="1965"/>
            </a:lvl3pPr>
            <a:lvl4pPr>
              <a:defRPr sz="1638"/>
            </a:lvl4pPr>
            <a:lvl5pPr>
              <a:defRPr sz="1638"/>
            </a:lvl5pPr>
            <a:lvl6pPr>
              <a:defRPr sz="1638"/>
            </a:lvl6pPr>
            <a:lvl7pPr>
              <a:defRPr sz="1638"/>
            </a:lvl7pPr>
            <a:lvl8pPr>
              <a:defRPr sz="1638"/>
            </a:lvl8pPr>
            <a:lvl9pPr>
              <a:defRPr sz="163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792" y="3088957"/>
            <a:ext cx="2415152" cy="5722676"/>
          </a:xfrm>
        </p:spPr>
        <p:txBody>
          <a:bodyPr/>
          <a:lstStyle>
            <a:lvl1pPr marL="0" indent="0">
              <a:buNone/>
              <a:defRPr sz="1310"/>
            </a:lvl1pPr>
            <a:lvl2pPr marL="374401" indent="0">
              <a:buNone/>
              <a:defRPr sz="1146"/>
            </a:lvl2pPr>
            <a:lvl3pPr marL="748802" indent="0">
              <a:buNone/>
              <a:defRPr sz="983"/>
            </a:lvl3pPr>
            <a:lvl4pPr marL="1123203" indent="0">
              <a:buNone/>
              <a:defRPr sz="819"/>
            </a:lvl4pPr>
            <a:lvl5pPr marL="1497604" indent="0">
              <a:buNone/>
              <a:defRPr sz="819"/>
            </a:lvl5pPr>
            <a:lvl6pPr marL="1872005" indent="0">
              <a:buNone/>
              <a:defRPr sz="819"/>
            </a:lvl6pPr>
            <a:lvl7pPr marL="2246406" indent="0">
              <a:buNone/>
              <a:defRPr sz="819"/>
            </a:lvl7pPr>
            <a:lvl8pPr marL="2620808" indent="0">
              <a:buNone/>
              <a:defRPr sz="819"/>
            </a:lvl8pPr>
            <a:lvl9pPr marL="2995209" indent="0">
              <a:buNone/>
              <a:defRPr sz="81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4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686435"/>
            <a:ext cx="2415152" cy="2402523"/>
          </a:xfrm>
        </p:spPr>
        <p:txBody>
          <a:bodyPr anchor="b"/>
          <a:lstStyle>
            <a:lvl1pPr>
              <a:defRPr sz="262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83477" y="1482511"/>
            <a:ext cx="3790920" cy="7317206"/>
          </a:xfrm>
        </p:spPr>
        <p:txBody>
          <a:bodyPr anchor="t"/>
          <a:lstStyle>
            <a:lvl1pPr marL="0" indent="0">
              <a:buNone/>
              <a:defRPr sz="2620"/>
            </a:lvl1pPr>
            <a:lvl2pPr marL="374401" indent="0">
              <a:buNone/>
              <a:defRPr sz="2293"/>
            </a:lvl2pPr>
            <a:lvl3pPr marL="748802" indent="0">
              <a:buNone/>
              <a:defRPr sz="1965"/>
            </a:lvl3pPr>
            <a:lvl4pPr marL="1123203" indent="0">
              <a:buNone/>
              <a:defRPr sz="1638"/>
            </a:lvl4pPr>
            <a:lvl5pPr marL="1497604" indent="0">
              <a:buNone/>
              <a:defRPr sz="1638"/>
            </a:lvl5pPr>
            <a:lvl6pPr marL="1872005" indent="0">
              <a:buNone/>
              <a:defRPr sz="1638"/>
            </a:lvl6pPr>
            <a:lvl7pPr marL="2246406" indent="0">
              <a:buNone/>
              <a:defRPr sz="1638"/>
            </a:lvl7pPr>
            <a:lvl8pPr marL="2620808" indent="0">
              <a:buNone/>
              <a:defRPr sz="1638"/>
            </a:lvl8pPr>
            <a:lvl9pPr marL="2995209" indent="0">
              <a:buNone/>
              <a:defRPr sz="163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792" y="3088957"/>
            <a:ext cx="2415152" cy="5722676"/>
          </a:xfrm>
        </p:spPr>
        <p:txBody>
          <a:bodyPr/>
          <a:lstStyle>
            <a:lvl1pPr marL="0" indent="0">
              <a:buNone/>
              <a:defRPr sz="1310"/>
            </a:lvl1pPr>
            <a:lvl2pPr marL="374401" indent="0">
              <a:buNone/>
              <a:defRPr sz="1146"/>
            </a:lvl2pPr>
            <a:lvl3pPr marL="748802" indent="0">
              <a:buNone/>
              <a:defRPr sz="983"/>
            </a:lvl3pPr>
            <a:lvl4pPr marL="1123203" indent="0">
              <a:buNone/>
              <a:defRPr sz="819"/>
            </a:lvl4pPr>
            <a:lvl5pPr marL="1497604" indent="0">
              <a:buNone/>
              <a:defRPr sz="819"/>
            </a:lvl5pPr>
            <a:lvl6pPr marL="1872005" indent="0">
              <a:buNone/>
              <a:defRPr sz="819"/>
            </a:lvl6pPr>
            <a:lvl7pPr marL="2246406" indent="0">
              <a:buNone/>
              <a:defRPr sz="819"/>
            </a:lvl7pPr>
            <a:lvl8pPr marL="2620808" indent="0">
              <a:buNone/>
              <a:defRPr sz="819"/>
            </a:lvl8pPr>
            <a:lvl9pPr marL="2995209" indent="0">
              <a:buNone/>
              <a:defRPr sz="81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62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817" y="548197"/>
            <a:ext cx="6458605" cy="1990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817" y="2740973"/>
            <a:ext cx="6458605" cy="6533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816" y="9543355"/>
            <a:ext cx="1684854" cy="548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FCCBE-DFFA-40BD-8FF0-56F45617A202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0479" y="9543355"/>
            <a:ext cx="2527280" cy="548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88568" y="9543355"/>
            <a:ext cx="1684854" cy="548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F7A5D-3160-4C2C-ABB4-C61B1D525F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01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48802" rtl="0" eaLnBrk="1" latinLnBrk="0" hangingPunct="1">
        <a:lnSpc>
          <a:spcPct val="90000"/>
        </a:lnSpc>
        <a:spcBef>
          <a:spcPct val="0"/>
        </a:spcBef>
        <a:buNone/>
        <a:defRPr sz="36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201" indent="-187201" algn="l" defTabSz="748802" rtl="0" eaLnBrk="1" latinLnBrk="0" hangingPunct="1">
        <a:lnSpc>
          <a:spcPct val="90000"/>
        </a:lnSpc>
        <a:spcBef>
          <a:spcPts val="819"/>
        </a:spcBef>
        <a:buFont typeface="Arial" panose="020B0604020202020204" pitchFamily="34" charset="0"/>
        <a:buChar char="•"/>
        <a:defRPr sz="2293" kern="1200">
          <a:solidFill>
            <a:schemeClr val="tx1"/>
          </a:solidFill>
          <a:latin typeface="+mn-lt"/>
          <a:ea typeface="+mn-ea"/>
          <a:cs typeface="+mn-cs"/>
        </a:defRPr>
      </a:lvl1pPr>
      <a:lvl2pPr marL="561602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965" kern="1200">
          <a:solidFill>
            <a:schemeClr val="tx1"/>
          </a:solidFill>
          <a:latin typeface="+mn-lt"/>
          <a:ea typeface="+mn-ea"/>
          <a:cs typeface="+mn-cs"/>
        </a:defRPr>
      </a:lvl2pPr>
      <a:lvl3pPr marL="936003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638" kern="1200">
          <a:solidFill>
            <a:schemeClr val="tx1"/>
          </a:solidFill>
          <a:latin typeface="+mn-lt"/>
          <a:ea typeface="+mn-ea"/>
          <a:cs typeface="+mn-cs"/>
        </a:defRPr>
      </a:lvl3pPr>
      <a:lvl4pPr marL="1310404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684805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2059206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433607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808008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3182409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74401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2pPr>
      <a:lvl3pPr marL="748802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3pPr>
      <a:lvl4pPr marL="1123203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497604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1872005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246406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620808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2995209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32459B4-C884-4CCE-AEA8-43AD174EFC51}"/>
              </a:ext>
            </a:extLst>
          </p:cNvPr>
          <p:cNvSpPr/>
          <p:nvPr/>
        </p:nvSpPr>
        <p:spPr>
          <a:xfrm>
            <a:off x="333173" y="0"/>
            <a:ext cx="70446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i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Памятка для родителей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2744E11-9A52-48F0-BF7E-19DA52FB4C32}"/>
              </a:ext>
            </a:extLst>
          </p:cNvPr>
          <p:cNvSpPr txBox="1"/>
          <p:nvPr/>
        </p:nvSpPr>
        <p:spPr>
          <a:xfrm>
            <a:off x="336884" y="610046"/>
            <a:ext cx="7151354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Железная дорога – это надежный вид транспорта.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Ежегодно миллионы граждан пользуются услугами Компании «Российские железные дороги». Железная дорога доставит Вас в любую точку нашей необъятной страны.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Однако </a:t>
            </a:r>
            <a:r>
              <a:rPr lang="ru-RU" sz="2000" b="1" i="1" dirty="0">
                <a:solidFill>
                  <a:srgbClr val="FF0000"/>
                </a:solidFill>
              </a:rPr>
              <a:t>НЕЛЬЗЯ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забывать, что на железной дороге нужно быть особо </a:t>
            </a:r>
            <a:r>
              <a:rPr lang="ru-RU" sz="2000" b="1" i="1" dirty="0">
                <a:solidFill>
                  <a:srgbClr val="FF0000"/>
                </a:solidFill>
              </a:rPr>
              <a:t>ОСТОРОЖНЫМИ И ВНИМАТЕЛЬНЫМИ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Не спешите при посадке-высадке в вагоны.</a:t>
            </a: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Помогите пожилым людям и детям на платформе, при входе в вагон и выходе из него.</a:t>
            </a:r>
          </a:p>
          <a:p>
            <a:pPr>
              <a:lnSpc>
                <a:spcPct val="150000"/>
              </a:lnSpc>
            </a:pPr>
            <a:r>
              <a:rPr lang="ru-RU" sz="2000" b="1" i="1" dirty="0">
                <a:solidFill>
                  <a:srgbClr val="FF0000"/>
                </a:solidFill>
              </a:rPr>
              <a:t>ПОМНИТЕ</a:t>
            </a:r>
            <a:r>
              <a:rPr lang="ru-RU" sz="2000" b="1" dirty="0">
                <a:solidFill>
                  <a:srgbClr val="002060"/>
                </a:solidFill>
              </a:rPr>
              <a:t>, что опасно для жизни: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Прыгать на ходу поезда;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Стоять на подножке вагонов во время движения;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Подлезать под вагоны;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Бросать предметы в проходящие поезда и выбрасывать их из вагонов;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Касаться электропроводов контактной сети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935750C-E3F8-4332-974A-127D443A633F}"/>
              </a:ext>
            </a:extLst>
          </p:cNvPr>
          <p:cNvSpPr txBox="1"/>
          <p:nvPr/>
        </p:nvSpPr>
        <p:spPr>
          <a:xfrm>
            <a:off x="2816937" y="8508591"/>
            <a:ext cx="4671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bg1"/>
                </a:solidFill>
              </a:rPr>
              <a:t>Подготовил: педагог дополнительного образования по информатике Беляева И.П.</a:t>
            </a:r>
          </a:p>
        </p:txBody>
      </p:sp>
    </p:spTree>
    <p:extLst>
      <p:ext uri="{BB962C8B-B14F-4D97-AF65-F5344CB8AC3E}">
        <p14:creationId xmlns:p14="http://schemas.microsoft.com/office/powerpoint/2010/main" val="22608411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121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Asus</cp:lastModifiedBy>
  <cp:revision>5</cp:revision>
  <dcterms:created xsi:type="dcterms:W3CDTF">2022-12-08T16:59:22Z</dcterms:created>
  <dcterms:modified xsi:type="dcterms:W3CDTF">2022-12-09T11:04:23Z</dcterms:modified>
</cp:coreProperties>
</file>