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58" r:id="rId4"/>
    <p:sldId id="257" r:id="rId5"/>
    <p:sldId id="261" r:id="rId6"/>
    <p:sldId id="262" r:id="rId7"/>
    <p:sldId id="263" r:id="rId8"/>
    <p:sldId id="264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A4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3;&#1077;&#1085;&#1072;\Desktop\&#1041;&#1077;&#1079;&#1086;&#1087;&#1072;&#1089;&#1085;&#1072;&#1103;%20&#1080;&#1075;&#1088;&#1072;\00941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12" Type="http://schemas.openxmlformats.org/officeDocument/2006/relationships/image" Target="../media/image14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openxmlformats.org/officeDocument/2006/relationships/audio" Target="../media/audio2.bin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12" Type="http://schemas.openxmlformats.org/officeDocument/2006/relationships/image" Target="../media/image14.gif"/><Relationship Id="rId17" Type="http://schemas.openxmlformats.org/officeDocument/2006/relationships/image" Target="../media/image25.png"/><Relationship Id="rId2" Type="http://schemas.openxmlformats.org/officeDocument/2006/relationships/audio" Target="../media/audio1.bin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audio" Target="../media/audio2.bin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audio" Target="../media/audio2.bin"/><Relationship Id="rId5" Type="http://schemas.microsoft.com/office/2007/relationships/hdphoto" Target="../media/hdphoto6.wdp"/><Relationship Id="rId10" Type="http://schemas.openxmlformats.org/officeDocument/2006/relationships/image" Target="../media/image14.gif"/><Relationship Id="rId4" Type="http://schemas.openxmlformats.org/officeDocument/2006/relationships/image" Target="../media/image27.png"/><Relationship Id="rId9" Type="http://schemas.openxmlformats.org/officeDocument/2006/relationships/image" Target="../media/image31.gif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voi.pravorg.ru/files/2016/03/27261_html_578a1bd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2343"/>
            <a:ext cx="9144000" cy="699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tx2"/>
                </a:solidFill>
                <a:latin typeface="Lifehack" pitchFamily="50" charset="-52"/>
              </a:rPr>
              <a:t>Интерактивная игра</a:t>
            </a:r>
            <a:br>
              <a:rPr lang="ru-RU" b="1" dirty="0" smtClean="0">
                <a:solidFill>
                  <a:schemeClr val="tx2"/>
                </a:solidFill>
                <a:latin typeface="Lifehack" pitchFamily="50" charset="-52"/>
              </a:rPr>
            </a:br>
            <a:r>
              <a:rPr lang="ru-RU" b="1" dirty="0" smtClean="0">
                <a:solidFill>
                  <a:schemeClr val="tx2"/>
                </a:solidFill>
                <a:latin typeface="Lifehack" pitchFamily="50" charset="-52"/>
              </a:rPr>
              <a:t> для детей</a:t>
            </a:r>
            <a:br>
              <a:rPr lang="ru-RU" b="1" dirty="0" smtClean="0">
                <a:solidFill>
                  <a:schemeClr val="tx2"/>
                </a:solidFill>
                <a:latin typeface="Lifehack" pitchFamily="50" charset="-52"/>
              </a:rPr>
            </a:br>
            <a:r>
              <a:rPr lang="ru-RU" b="1" dirty="0" smtClean="0">
                <a:solidFill>
                  <a:schemeClr val="tx2"/>
                </a:solidFill>
                <a:latin typeface="Lifehack" pitchFamily="50" charset="-52"/>
              </a:rPr>
              <a:t>старшего  дошкольного  возраста</a:t>
            </a:r>
            <a:r>
              <a:rPr lang="ru-RU" b="1" dirty="0" smtClean="0">
                <a:solidFill>
                  <a:srgbClr val="CC0066"/>
                </a:solidFill>
                <a:latin typeface="Lifehack" pitchFamily="50" charset="-52"/>
              </a:rPr>
              <a:t/>
            </a:r>
            <a:br>
              <a:rPr lang="ru-RU" b="1" dirty="0" smtClean="0">
                <a:solidFill>
                  <a:srgbClr val="CC0066"/>
                </a:solidFill>
                <a:latin typeface="Lifehack" pitchFamily="50" charset="-52"/>
              </a:rPr>
            </a:br>
            <a:r>
              <a:rPr lang="ru-RU" sz="7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fehack" pitchFamily="50" charset="-52"/>
              </a:rPr>
              <a:t>«Безопасность дома»</a:t>
            </a:r>
            <a:r>
              <a:rPr lang="ru-RU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fehack" pitchFamily="50" charset="-52"/>
              </a:rPr>
              <a:t/>
            </a:r>
            <a:br>
              <a:rPr lang="ru-RU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fehack" pitchFamily="50" charset="-52"/>
              </a:rPr>
            </a:br>
            <a:r>
              <a:rPr lang="ru-RU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fehack" pitchFamily="50" charset="-52"/>
              </a:rPr>
              <a:t/>
            </a:r>
            <a:br>
              <a:rPr lang="ru-RU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fehack" pitchFamily="50" charset="-52"/>
              </a:rPr>
            </a:br>
            <a:r>
              <a:rPr lang="ru-RU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fehack" pitchFamily="50" charset="-52"/>
              </a:rPr>
              <a:t/>
            </a:r>
            <a:br>
              <a:rPr lang="ru-RU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fehack" pitchFamily="50" charset="-52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4437112"/>
            <a:ext cx="7200800" cy="2016224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ru-RU" sz="2800" b="1" dirty="0" smtClean="0">
              <a:solidFill>
                <a:srgbClr val="7030A0"/>
              </a:solidFill>
              <a:latin typeface="Lifehack" pitchFamily="50" charset="-52"/>
              <a:cs typeface="Vrind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4780687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Picture 2" descr="http://bestgif.su/_ph/38/2/4071382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7" y="1772816"/>
            <a:ext cx="2809364" cy="4032447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4680520" cy="77809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Ты молодец!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wallpaper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2894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Обогатить представления детей об опасных ситуациях в быту;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Закрепить знания о предметах, которые могут быть объектами возникновения опасности ;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знания о правильных действиях в конкретных жизненных ситуациях; 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culture.ru/storage/images/5feb01e0ab8d37482de4b48ed075106a/cfa4b913313e943c831d2b2288bed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://bestgif.su/_ph/38/2/40713824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060848"/>
            <a:ext cx="3000375" cy="4524375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3851920" y="404664"/>
            <a:ext cx="4680520" cy="18722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ПоигрПаем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99992" y="836712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Lifehack" pitchFamily="50" charset="-52"/>
              </a:rPr>
              <a:t>Поиграем !</a:t>
            </a:r>
            <a:endParaRPr lang="ru-RU" sz="4000" dirty="0">
              <a:solidFill>
                <a:srgbClr val="FF0000"/>
              </a:solidFill>
              <a:latin typeface="Lifehack" pitchFamily="50" charset="-52"/>
            </a:endParaRPr>
          </a:p>
        </p:txBody>
      </p:sp>
      <p:pic>
        <p:nvPicPr>
          <p:cNvPr id="9" name="0094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00392" y="6309320"/>
            <a:ext cx="288032" cy="288032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allpapercave.com/wp/wp2755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noFill/>
        </p:spPr>
      </p:pic>
      <p:pic>
        <p:nvPicPr>
          <p:cNvPr id="16" name="Picture 8" descr="http://lepassetempsderose.l.e.pic.centerblog.net/o/2a8e912b.png">
            <a:hlinkHover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491880" y="188640"/>
            <a:ext cx="2952328" cy="4939904"/>
          </a:xfrm>
          <a:prstGeom prst="rect">
            <a:avLst/>
          </a:prstGeom>
          <a:noFill/>
        </p:spPr>
      </p:pic>
      <p:sp>
        <p:nvSpPr>
          <p:cNvPr id="17" name="Управляющая кнопка: настраиваемая 16">
            <a:hlinkClick r:id="" action="ppaction://hlinkshowjump?jump=nextslide" highlightClick="1"/>
          </p:cNvPr>
          <p:cNvSpPr/>
          <p:nvPr/>
        </p:nvSpPr>
        <p:spPr>
          <a:xfrm>
            <a:off x="4211960" y="2348880"/>
            <a:ext cx="1656184" cy="504056"/>
          </a:xfrm>
          <a:prstGeom prst="actionButtonBlan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</a:rPr>
              <a:t>Старт !</a:t>
            </a:r>
            <a:endParaRPr lang="ru-RU" sz="4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94122"/>
          </a:xfr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Найди опасные предметы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aa5b0a3085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470605"/>
            <a:ext cx="2736304" cy="3387395"/>
          </a:xfrm>
          <a:prstGeom prst="rect">
            <a:avLst/>
          </a:prstGeom>
        </p:spPr>
      </p:pic>
      <p:pic>
        <p:nvPicPr>
          <p:cNvPr id="8" name="Picture 8" descr="C:\Users\CYCLES\Desktop\Пользователи\Новая папка\для презентации по обж\Чайник.jpg">
            <a:hlinkClick r:id="" action="ppaction://noaction">
              <a:snd r:embed="rId5" name="Ура - 2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448213"/>
            <a:ext cx="936104" cy="94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CYCLES\Desktop\Пользователи\Новая папка\для презентации по обж\Нож.jpg">
            <a:hlinkClick r:id="" action="ppaction://noaction">
              <a:snd r:embed="rId5" name="Ура - 2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5" b="89976" l="9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64272">
            <a:off x="5613100" y="5688088"/>
            <a:ext cx="1550787" cy="5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CYCLES\Desktop\Пользователи\Новая папка\для презентации по обж\zapalky.png">
            <a:hlinkClick r:id="" action="ppaction://noaction">
              <a:snd r:embed="rId5" name="Ура - 2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820449" cy="5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0_136be7_3cfa7cc9_orig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20272" y="5517232"/>
            <a:ext cx="701427" cy="648378"/>
          </a:xfrm>
          <a:prstGeom prst="rect">
            <a:avLst/>
          </a:prstGeom>
        </p:spPr>
      </p:pic>
      <p:pic>
        <p:nvPicPr>
          <p:cNvPr id="14" name="Рисунок 13" descr="14367011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9872" y="6052411"/>
            <a:ext cx="1296144" cy="805590"/>
          </a:xfrm>
          <a:prstGeom prst="rect">
            <a:avLst/>
          </a:prstGeom>
        </p:spPr>
      </p:pic>
      <p:pic>
        <p:nvPicPr>
          <p:cNvPr id="12" name="Рисунок 11" descr="2d81a618ee6bf4a1ba55eaa7b1c132ac (1)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23928" y="3356992"/>
            <a:ext cx="1283097" cy="971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vroremont-kvartir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" name="Рисунок 11" descr="aa5b0a3085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283968" y="2636912"/>
            <a:ext cx="2232248" cy="2282810"/>
          </a:xfrm>
          <a:prstGeom prst="rect">
            <a:avLst/>
          </a:prstGeom>
        </p:spPr>
      </p:pic>
      <p:pic>
        <p:nvPicPr>
          <p:cNvPr id="14" name="Picture 2" descr="C:\Users\CYCLES\Desktop\Пользователи\Новая папка\для презентации по обж\4329-500x330.jpg">
            <a:hlinkClick r:id="" action="ppaction://noaction">
              <a:snd r:embed="rId5" name="Ура - 2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" b="99394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941168"/>
            <a:ext cx="1383560" cy="8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CYCLES\Desktop\Пользователи\Новая папка\для презентации по обж\watching8-big.jpg">
            <a:hlinkClick r:id="" action="ppaction://noaction">
              <a:snd r:embed="rId5" name="Ура - 2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2646" r="99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4221088"/>
            <a:ext cx="720080" cy="11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CYCLES\Desktop\Пользователи\Новая папка\для презентации по обж\1.jpg">
            <a:hlinkClick r:id="" action="ppaction://noaction">
              <a:snd r:embed="rId5" name="Ура - 2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18" b="100000" l="0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6832">
            <a:off x="5538795" y="4862403"/>
            <a:ext cx="768391" cy="41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14367011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11960" y="5877272"/>
            <a:ext cx="1296144" cy="805590"/>
          </a:xfrm>
          <a:prstGeom prst="rect">
            <a:avLst/>
          </a:prstGeom>
        </p:spPr>
      </p:pic>
      <p:pic>
        <p:nvPicPr>
          <p:cNvPr id="10" name="Рисунок 9" descr="1359453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63888" y="3861048"/>
            <a:ext cx="803794" cy="803794"/>
          </a:xfrm>
          <a:prstGeom prst="rect">
            <a:avLst/>
          </a:prstGeom>
        </p:spPr>
      </p:pic>
      <p:pic>
        <p:nvPicPr>
          <p:cNvPr id="11" name="Рисунок 10" descr="318f0183f66b30952b201597799558bf_1511367627_800_489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2120" y="5805264"/>
            <a:ext cx="1218302" cy="744687"/>
          </a:xfrm>
          <a:prstGeom prst="rect">
            <a:avLst/>
          </a:prstGeom>
        </p:spPr>
      </p:pic>
      <p:pic>
        <p:nvPicPr>
          <p:cNvPr id="19" name="Рисунок 18" descr="2018-05-10_16-15-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355976" y="3284984"/>
            <a:ext cx="426173" cy="504056"/>
          </a:xfrm>
          <a:prstGeom prst="rect">
            <a:avLst/>
          </a:prstGeom>
        </p:spPr>
      </p:pic>
      <p:pic>
        <p:nvPicPr>
          <p:cNvPr id="20" name="Рисунок 19" descr="electrical-clipart-transparent-594191-1930828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525826">
            <a:off x="6862397" y="5169591"/>
            <a:ext cx="1104648" cy="552324"/>
          </a:xfrm>
          <a:prstGeom prst="rect">
            <a:avLst/>
          </a:prstGeom>
        </p:spPr>
      </p:pic>
      <p:pic>
        <p:nvPicPr>
          <p:cNvPr id="22" name="Рисунок 21" descr="org.DevoradordeAgulhasMagica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812360" y="5721846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epositphotos_20712551-stock-illustration-furnitures-inside-the-ho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093296"/>
            <a:ext cx="8229600" cy="56207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Опасные ситуации дома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Users\CYCLES\Desktop\Пользователи\Новая папка\для презентации по обж\Слайд▌Кухня▌\Картин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4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115212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2495929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0"/>
            <a:ext cx="4752528" cy="3007256"/>
          </a:xfrm>
          <a:prstGeom prst="rect">
            <a:avLst/>
          </a:prstGeom>
        </p:spPr>
      </p:pic>
      <p:pic>
        <p:nvPicPr>
          <p:cNvPr id="9" name="Рисунок 8" descr="aa5b0a3085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660232" y="1700808"/>
            <a:ext cx="2160240" cy="2736304"/>
          </a:xfrm>
          <a:prstGeom prst="rect">
            <a:avLst/>
          </a:prstGeom>
        </p:spPr>
      </p:pic>
      <p:pic>
        <p:nvPicPr>
          <p:cNvPr id="11" name="Рисунок 10" descr="doo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96552" y="0"/>
            <a:ext cx="4509120" cy="5301208"/>
          </a:xfrm>
          <a:prstGeom prst="rect">
            <a:avLst/>
          </a:prstGeom>
        </p:spPr>
      </p:pic>
      <p:pic>
        <p:nvPicPr>
          <p:cNvPr id="10" name="Рисунок 9" descr="orig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-171400"/>
            <a:ext cx="1080120" cy="1170850"/>
          </a:xfrm>
          <a:prstGeom prst="rect">
            <a:avLst/>
          </a:prstGeom>
        </p:spPr>
      </p:pic>
      <p:pic>
        <p:nvPicPr>
          <p:cNvPr id="12" name="Рисунок 11" descr="1436701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80312" y="5373216"/>
            <a:ext cx="1296144" cy="805590"/>
          </a:xfrm>
          <a:prstGeom prst="rect">
            <a:avLst/>
          </a:prstGeom>
        </p:spPr>
      </p:pic>
      <p:pic>
        <p:nvPicPr>
          <p:cNvPr id="13" name="Picture 7" descr="C:\Users\CYCLES\Desktop\Пользователи\Новая папка\для презентации по обж\c85d4ccaa693.png">
            <a:hlinkClick r:id="" action="ppaction://noaction">
              <a:snd r:embed="rId11" name="Ура - 2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013176"/>
            <a:ext cx="1266302" cy="9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63179542_1282748899_0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4716016" y="4581128"/>
            <a:ext cx="2089287" cy="1512168"/>
          </a:xfrm>
          <a:prstGeom prst="rect">
            <a:avLst/>
          </a:prstGeom>
        </p:spPr>
      </p:pic>
      <p:pic>
        <p:nvPicPr>
          <p:cNvPr id="15" name="Рисунок 14" descr="200a0ro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23728" y="4293096"/>
            <a:ext cx="1190625" cy="1566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«Огонь – хорошо, огонь – плохо»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o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1274" y="1052736"/>
            <a:ext cx="2101457" cy="1584176"/>
          </a:xfrm>
          <a:prstGeom prst="rect">
            <a:avLst/>
          </a:prstGeom>
        </p:spPr>
      </p:pic>
      <p:pic>
        <p:nvPicPr>
          <p:cNvPr id="7" name="Рисунок 6" descr="fb79698acd196d5576ac2005fffe7fa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2088232" cy="2088232"/>
          </a:xfrm>
          <a:prstGeom prst="rect">
            <a:avLst/>
          </a:prstGeom>
        </p:spPr>
      </p:pic>
      <p:pic>
        <p:nvPicPr>
          <p:cNvPr id="8" name="Рисунок 7" descr="2_8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2852936"/>
            <a:ext cx="1440160" cy="1440160"/>
          </a:xfrm>
          <a:prstGeom prst="rect">
            <a:avLst/>
          </a:prstGeom>
        </p:spPr>
      </p:pic>
      <p:pic>
        <p:nvPicPr>
          <p:cNvPr id="16" name="Содержимое 15" descr="hogar-1ra-150x150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5013176"/>
            <a:ext cx="1644774" cy="1644774"/>
          </a:xfrm>
        </p:spPr>
      </p:pic>
      <p:pic>
        <p:nvPicPr>
          <p:cNvPr id="17" name="Рисунок 16" descr="1516746978883010726forest-fire-clipart-free.thum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3140968"/>
            <a:ext cx="1257587" cy="1270289"/>
          </a:xfrm>
          <a:prstGeom prst="rect">
            <a:avLst/>
          </a:prstGeom>
        </p:spPr>
      </p:pic>
      <p:pic>
        <p:nvPicPr>
          <p:cNvPr id="18" name="Рисунок 17" descr="hello_html_m5c1c5880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1" y="4746112"/>
            <a:ext cx="1584176" cy="1563208"/>
          </a:xfrm>
          <a:prstGeom prst="rect">
            <a:avLst/>
          </a:prstGeom>
        </p:spPr>
      </p:pic>
      <p:pic>
        <p:nvPicPr>
          <p:cNvPr id="19" name="Рисунок 18" descr="depositphotos_154696312-stock-illustration-boiling-water-in-pan-red.jpg"/>
          <p:cNvPicPr>
            <a:picLocks noChangeAspect="1"/>
          </p:cNvPicPr>
          <p:nvPr/>
        </p:nvPicPr>
        <p:blipFill>
          <a:blip r:embed="rId9" cstate="print"/>
          <a:srcRect l="14272" t="35300" r="15388" b="17451"/>
          <a:stretch>
            <a:fillRect/>
          </a:stretch>
        </p:blipFill>
        <p:spPr>
          <a:xfrm>
            <a:off x="5868144" y="5157192"/>
            <a:ext cx="1612980" cy="1152128"/>
          </a:xfrm>
          <a:prstGeom prst="rect">
            <a:avLst/>
          </a:prstGeom>
        </p:spPr>
      </p:pic>
      <p:pic>
        <p:nvPicPr>
          <p:cNvPr id="20" name="Рисунок 19" descr="inx960x64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3356992"/>
            <a:ext cx="2088232" cy="1392155"/>
          </a:xfrm>
          <a:prstGeom prst="rect">
            <a:avLst/>
          </a:prstGeom>
        </p:spPr>
      </p:pic>
      <p:pic>
        <p:nvPicPr>
          <p:cNvPr id="12" name="Рисунок 11" descr="1436701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4" y="6231430"/>
            <a:ext cx="1008112" cy="62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-0.62361 -0.15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0.08588 L 0.03368 0.13241 C 0.03368 0.15371 0.14357 0.18033 0.23385 0.18033 L 0.43524 0.18033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62 -0.0368 C -0.14791 -0.04468 -0.18003 -0.05255 -0.21944 -0.09977 C -0.25885 -0.14699 -0.32864 -0.28449 -0.35173 -0.32014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63003 -0.178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00" y="-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0.01041 L 0.81615 0.006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54739 -0.1854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0" y="-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 descr="sad-2192410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5301208"/>
            <a:ext cx="864096" cy="864096"/>
          </a:xfrm>
          <a:prstGeom prst="rect">
            <a:avLst/>
          </a:prstGeom>
        </p:spPr>
      </p:pic>
      <p:pic>
        <p:nvPicPr>
          <p:cNvPr id="47" name="Рисунок 46" descr="2000px-Smiley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5373216"/>
            <a:ext cx="936104" cy="936104"/>
          </a:xfrm>
          <a:prstGeom prst="rect">
            <a:avLst/>
          </a:prstGeom>
        </p:spPr>
      </p:pic>
      <p:pic>
        <p:nvPicPr>
          <p:cNvPr id="45" name="Рисунок 44" descr="sad-2192410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5517232"/>
            <a:ext cx="864096" cy="864096"/>
          </a:xfrm>
          <a:prstGeom prst="rect">
            <a:avLst/>
          </a:prstGeom>
        </p:spPr>
      </p:pic>
      <p:pic>
        <p:nvPicPr>
          <p:cNvPr id="44" name="Рисунок 43" descr="sad-2192410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2924944"/>
            <a:ext cx="864096" cy="864096"/>
          </a:xfrm>
          <a:prstGeom prst="rect">
            <a:avLst/>
          </a:prstGeom>
        </p:spPr>
      </p:pic>
      <p:pic>
        <p:nvPicPr>
          <p:cNvPr id="42" name="Рисунок 41" descr="2000px-Smiley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2996952"/>
            <a:ext cx="936104" cy="936104"/>
          </a:xfrm>
          <a:prstGeom prst="rect">
            <a:avLst/>
          </a:prstGeom>
        </p:spPr>
      </p:pic>
      <p:pic>
        <p:nvPicPr>
          <p:cNvPr id="38" name="Рисунок 37" descr="sad-2192410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996952"/>
            <a:ext cx="864096" cy="864096"/>
          </a:xfrm>
          <a:prstGeom prst="rect">
            <a:avLst/>
          </a:prstGeom>
        </p:spPr>
      </p:pic>
      <p:pic>
        <p:nvPicPr>
          <p:cNvPr id="37" name="Рисунок 36" descr="2000px-Smiley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2708920"/>
            <a:ext cx="936104" cy="9361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«Раз, два, три – что опасно найди»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0_1e86c2_de2191_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4221088"/>
            <a:ext cx="1073167" cy="119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0_514a2_f657f242_X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1052736"/>
            <a:ext cx="1584176" cy="2005286"/>
          </a:xfrm>
          <a:prstGeom prst="rect">
            <a:avLst/>
          </a:prstGeom>
        </p:spPr>
      </p:pic>
      <p:pic>
        <p:nvPicPr>
          <p:cNvPr id="16" name="Рисунок 15" descr="318f0183f66b30952b201597799558bf_1511367627_800_489.png"/>
          <p:cNvPicPr>
            <a:picLocks noChangeAspect="1"/>
          </p:cNvPicPr>
          <p:nvPr/>
        </p:nvPicPr>
        <p:blipFill>
          <a:blip r:embed="rId7" cstate="print"/>
          <a:srcRect r="2734" b="8196"/>
          <a:stretch>
            <a:fillRect/>
          </a:stretch>
        </p:blipFill>
        <p:spPr>
          <a:xfrm>
            <a:off x="3563888" y="4077072"/>
            <a:ext cx="1872208" cy="1080120"/>
          </a:xfrm>
          <a:prstGeom prst="rect">
            <a:avLst/>
          </a:prstGeom>
        </p:spPr>
      </p:pic>
      <p:pic>
        <p:nvPicPr>
          <p:cNvPr id="17" name="Рисунок 16" descr="13688a7be97f6ad3786027c0b1762c5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0272" y="1700808"/>
            <a:ext cx="1178128" cy="1124744"/>
          </a:xfrm>
          <a:prstGeom prst="rect">
            <a:avLst/>
          </a:prstGeom>
        </p:spPr>
      </p:pic>
      <p:pic>
        <p:nvPicPr>
          <p:cNvPr id="18" name="Рисунок 17" descr="book-2028193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1340768"/>
            <a:ext cx="1463650" cy="1174836"/>
          </a:xfrm>
          <a:prstGeom prst="rect">
            <a:avLst/>
          </a:prstGeom>
        </p:spPr>
      </p:pic>
      <p:pic>
        <p:nvPicPr>
          <p:cNvPr id="19" name="Рисунок 18" descr="c68862e869be62187b58e4eb50c059d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00192" y="4077072"/>
            <a:ext cx="1537198" cy="86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hello_html_m6a38b7d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83768" y="1556792"/>
            <a:ext cx="1685533" cy="136815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0" y="2780928"/>
            <a:ext cx="1008112" cy="9361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187624" y="2708920"/>
            <a:ext cx="936104" cy="9361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627784" y="2996952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635896" y="2996952"/>
            <a:ext cx="864096" cy="8640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868144" y="2996952"/>
            <a:ext cx="936104" cy="9361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100392" y="2924944"/>
            <a:ext cx="864096" cy="8640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308304" y="5373216"/>
            <a:ext cx="936104" cy="8640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716016" y="5301208"/>
            <a:ext cx="1008112" cy="10081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051720" y="5517232"/>
            <a:ext cx="1008112" cy="9361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860032" y="2996952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092280" y="2852936"/>
            <a:ext cx="936104" cy="9361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99592" y="5445224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563888" y="5373216"/>
            <a:ext cx="1008112" cy="9361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300192" y="5301208"/>
            <a:ext cx="1008112" cy="9361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 descr="14367011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40352" y="6365695"/>
            <a:ext cx="792088" cy="492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36</Words>
  <Application>Microsoft Office PowerPoint</Application>
  <PresentationFormat>Экран (4:3)</PresentationFormat>
  <Paragraphs>14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     Интерактивная игра  для детей старшего  дошкольного  возраста «Безопасность дома»    </vt:lpstr>
      <vt:lpstr>Презентация PowerPoint</vt:lpstr>
      <vt:lpstr>Презентация PowerPoint</vt:lpstr>
      <vt:lpstr>Презентация PowerPoint</vt:lpstr>
      <vt:lpstr>Найди опасные предметы</vt:lpstr>
      <vt:lpstr>Презентация PowerPoint</vt:lpstr>
      <vt:lpstr>Опасные ситуации дома</vt:lpstr>
      <vt:lpstr>«Огонь – хорошо, огонь – плохо»</vt:lpstr>
      <vt:lpstr>«Раз, два, три – что опасно найди» </vt:lpstr>
      <vt:lpstr>Ты молодец!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Алена</dc:creator>
  <cp:lastModifiedBy>DS</cp:lastModifiedBy>
  <cp:revision>146</cp:revision>
  <dcterms:created xsi:type="dcterms:W3CDTF">2019-01-05T16:29:45Z</dcterms:created>
  <dcterms:modified xsi:type="dcterms:W3CDTF">2024-12-04T08:15:14Z</dcterms:modified>
</cp:coreProperties>
</file>