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10440988" cy="756126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pos="328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272" y="48"/>
      </p:cViewPr>
      <p:guideLst>
        <p:guide orient="horz" pos="2382"/>
        <p:guide pos="328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95AB7E-D53C-4A63-8182-16F4D59E4EF8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11250" y="1243013"/>
            <a:ext cx="46355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6313"/>
            <a:ext cx="5486400" cy="39163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837923-767E-43AE-B658-0EE8021636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395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05124" y="1237457"/>
            <a:ext cx="7830741" cy="263244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05124" y="3971414"/>
            <a:ext cx="7830741" cy="182555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17DEA-CD34-4F00-853E-CFB845D9BE93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9626D-AF7A-431E-B4F2-E13CFF0A77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137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17DEA-CD34-4F00-853E-CFB845D9BE93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9626D-AF7A-431E-B4F2-E13CFF0A77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63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471832" y="402567"/>
            <a:ext cx="2251338" cy="64078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17818" y="402567"/>
            <a:ext cx="6623502" cy="6407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17DEA-CD34-4F00-853E-CFB845D9BE93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9626D-AF7A-431E-B4F2-E13CFF0A77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42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17DEA-CD34-4F00-853E-CFB845D9BE93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9626D-AF7A-431E-B4F2-E13CFF0A77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003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2380" y="1885067"/>
            <a:ext cx="9005352" cy="31452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2380" y="5060096"/>
            <a:ext cx="9005352" cy="165402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17DEA-CD34-4F00-853E-CFB845D9BE93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9626D-AF7A-431E-B4F2-E13CFF0A77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537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17818" y="2012836"/>
            <a:ext cx="4437420" cy="47975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85750" y="2012836"/>
            <a:ext cx="4437420" cy="47975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17DEA-CD34-4F00-853E-CFB845D9BE93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9626D-AF7A-431E-B4F2-E13CFF0A77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865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9178" y="402569"/>
            <a:ext cx="9005352" cy="146149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9179" y="1853560"/>
            <a:ext cx="4417027" cy="9084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19179" y="2761961"/>
            <a:ext cx="4417027" cy="406242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285750" y="1853560"/>
            <a:ext cx="4438780" cy="9084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285750" y="2761961"/>
            <a:ext cx="4438780" cy="406242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17DEA-CD34-4F00-853E-CFB845D9BE93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9626D-AF7A-431E-B4F2-E13CFF0A77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024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17DEA-CD34-4F00-853E-CFB845D9BE93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9626D-AF7A-431E-B4F2-E13CFF0A77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644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17DEA-CD34-4F00-853E-CFB845D9BE93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9626D-AF7A-431E-B4F2-E13CFF0A77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296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9178" y="504084"/>
            <a:ext cx="3367490" cy="176429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38780" y="1088682"/>
            <a:ext cx="5285750" cy="537339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19178" y="2268380"/>
            <a:ext cx="3367490" cy="420245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17DEA-CD34-4F00-853E-CFB845D9BE93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9626D-AF7A-431E-B4F2-E13CFF0A77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090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9178" y="504084"/>
            <a:ext cx="3367490" cy="176429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438780" y="1088682"/>
            <a:ext cx="5285750" cy="537339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19178" y="2268380"/>
            <a:ext cx="3367490" cy="420245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17DEA-CD34-4F00-853E-CFB845D9BE93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9626D-AF7A-431E-B4F2-E13CFF0A77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9214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7818" y="402569"/>
            <a:ext cx="9005352" cy="14614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7818" y="2012836"/>
            <a:ext cx="9005352" cy="4797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17818" y="7008172"/>
            <a:ext cx="2349222" cy="402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617DEA-CD34-4F00-853E-CFB845D9BE93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458579" y="7008172"/>
            <a:ext cx="3523833" cy="402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373948" y="7008172"/>
            <a:ext cx="2349222" cy="402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C9626D-AF7A-431E-B4F2-E13CFF0A77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0261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ramki-photoshop.ru/rasnie/ramka-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0440988" cy="7591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1" y="292380"/>
            <a:ext cx="3137869" cy="21486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723" y="237032"/>
            <a:ext cx="3413906" cy="21989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307"/>
          <a:stretch/>
        </p:blipFill>
        <p:spPr>
          <a:xfrm>
            <a:off x="7854043" y="2770548"/>
            <a:ext cx="2385663" cy="19467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733" b="13184"/>
          <a:stretch/>
        </p:blipFill>
        <p:spPr>
          <a:xfrm>
            <a:off x="7150408" y="262165"/>
            <a:ext cx="3089298" cy="21989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7" r="19745"/>
          <a:stretch/>
        </p:blipFill>
        <p:spPr>
          <a:xfrm>
            <a:off x="114301" y="2832915"/>
            <a:ext cx="2890156" cy="20983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1" y="5257799"/>
            <a:ext cx="3331028" cy="20897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85"/>
          <a:stretch/>
        </p:blipFill>
        <p:spPr>
          <a:xfrm>
            <a:off x="3605214" y="4931229"/>
            <a:ext cx="1374596" cy="25318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6" r="14610"/>
          <a:stretch/>
        </p:blipFill>
        <p:spPr>
          <a:xfrm>
            <a:off x="5281675" y="5089673"/>
            <a:ext cx="2841183" cy="22578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Прямоугольник 17"/>
          <p:cNvSpPr/>
          <p:nvPr/>
        </p:nvSpPr>
        <p:spPr>
          <a:xfrm>
            <a:off x="2490475" y="2435971"/>
            <a:ext cx="59021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открывается страна с вокзального порога.</a:t>
            </a:r>
            <a:b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Откроешь дверь, и вот она – железная дорога.</a:t>
            </a:r>
            <a:b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Воспитанники </a:t>
            </a:r>
            <a:r>
              <a:rPr lang="ru-RU" sz="1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старше-подготовительной </a:t>
            </a:r>
            <a:endParaRPr lang="ru-RU" sz="16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логопедической группы </a:t>
            </a:r>
            <a:r>
              <a:rPr lang="ru-RU" sz="1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sz="1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побывали в 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«Увлекательном железнодорожном путешествии»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ебята получили много положительных эмоций, </a:t>
            </a:r>
          </a:p>
          <a:p>
            <a:pPr algn="ctr"/>
            <a:r>
              <a:rPr lang="ru-RU" sz="1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сумели применить свои знания о правилах </a:t>
            </a:r>
          </a:p>
          <a:p>
            <a:pPr algn="ctr"/>
            <a:r>
              <a:rPr lang="ru-RU" sz="1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безопасного </a:t>
            </a:r>
            <a:r>
              <a:rPr lang="ru-RU" sz="1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 на железной </a:t>
            </a:r>
            <a:r>
              <a:rPr lang="ru-RU" sz="1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дороге и железнодорожных профессиях.</a:t>
            </a:r>
            <a:endParaRPr lang="ru-RU" sz="1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911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7</Words>
  <Application>Microsoft Office PowerPoint</Application>
  <PresentationFormat>Произвольный</PresentationFormat>
  <Paragraphs>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NA-NA</dc:creator>
  <cp:lastModifiedBy>NA-NA</cp:lastModifiedBy>
  <cp:revision>37</cp:revision>
  <cp:lastPrinted>2019-01-21T16:06:08Z</cp:lastPrinted>
  <dcterms:created xsi:type="dcterms:W3CDTF">2019-01-19T16:52:33Z</dcterms:created>
  <dcterms:modified xsi:type="dcterms:W3CDTF">2019-03-26T14:42:53Z</dcterms:modified>
</cp:coreProperties>
</file>