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0440988" cy="756126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72" y="48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5AB7E-D53C-4A63-8182-16F4D59E4EF8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43013"/>
            <a:ext cx="46355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7923-767E-43AE-B658-0EE802163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9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124" y="1237457"/>
            <a:ext cx="7830741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124" y="3971414"/>
            <a:ext cx="7830741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3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1832" y="402567"/>
            <a:ext cx="2251338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7818" y="402567"/>
            <a:ext cx="6623502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0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380" y="1885067"/>
            <a:ext cx="9005352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2380" y="5060096"/>
            <a:ext cx="9005352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3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7818" y="2012836"/>
            <a:ext cx="4437420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5750" y="2012836"/>
            <a:ext cx="4437420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6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78" y="402569"/>
            <a:ext cx="9005352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179" y="1853560"/>
            <a:ext cx="4417027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179" y="2761961"/>
            <a:ext cx="441702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750" y="1853560"/>
            <a:ext cx="4438780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750" y="2761961"/>
            <a:ext cx="4438780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2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4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9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78" y="504084"/>
            <a:ext cx="336749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780" y="1088682"/>
            <a:ext cx="5285750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178" y="2268380"/>
            <a:ext cx="336749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78" y="504084"/>
            <a:ext cx="336749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38780" y="1088682"/>
            <a:ext cx="5285750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178" y="2268380"/>
            <a:ext cx="336749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1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818" y="402569"/>
            <a:ext cx="9005352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818" y="2012836"/>
            <a:ext cx="9005352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7818" y="7008172"/>
            <a:ext cx="23492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7DEA-CD34-4F00-853E-CFB845D9BE93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8579" y="7008172"/>
            <a:ext cx="352383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948" y="7008172"/>
            <a:ext cx="23492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626D-AF7A-431E-B4F2-E13CFF0A7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6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amki-photoshop.ru/rasnie/ramka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440988" cy="75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92380"/>
            <a:ext cx="3137869" cy="214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3" y="237032"/>
            <a:ext cx="3413906" cy="219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7"/>
          <a:stretch/>
        </p:blipFill>
        <p:spPr>
          <a:xfrm>
            <a:off x="7854043" y="2770548"/>
            <a:ext cx="2385663" cy="194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3" b="13184"/>
          <a:stretch/>
        </p:blipFill>
        <p:spPr>
          <a:xfrm>
            <a:off x="7150408" y="262165"/>
            <a:ext cx="3089298" cy="219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745"/>
          <a:stretch/>
        </p:blipFill>
        <p:spPr>
          <a:xfrm>
            <a:off x="114301" y="2832915"/>
            <a:ext cx="2890156" cy="209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5257799"/>
            <a:ext cx="3331028" cy="208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/>
          <a:stretch/>
        </p:blipFill>
        <p:spPr>
          <a:xfrm>
            <a:off x="3605214" y="4931229"/>
            <a:ext cx="1374596" cy="253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r="14610"/>
          <a:stretch/>
        </p:blipFill>
        <p:spPr>
          <a:xfrm>
            <a:off x="5281675" y="5089673"/>
            <a:ext cx="2841183" cy="225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490475" y="2435971"/>
            <a:ext cx="5902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открывается страна с вокзального порога.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Откроешь дверь, и вот она – железная дорога.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старше-подготовительной </a:t>
            </a:r>
            <a:endPara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группы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побывали в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«Увлекательном железнодорожном путешествии»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ебята получили много положительных эмоций,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сумели применить свои знания о правилах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железной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и железнодорожных профессиях.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NA-NA</dc:creator>
  <cp:lastModifiedBy>NA-NA</cp:lastModifiedBy>
  <cp:revision>37</cp:revision>
  <cp:lastPrinted>2019-01-21T16:06:08Z</cp:lastPrinted>
  <dcterms:created xsi:type="dcterms:W3CDTF">2019-01-19T16:52:33Z</dcterms:created>
  <dcterms:modified xsi:type="dcterms:W3CDTF">2019-03-26T14:42:53Z</dcterms:modified>
</cp:coreProperties>
</file>