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6" r:id="rId4"/>
    <p:sldId id="275" r:id="rId5"/>
    <p:sldId id="273" r:id="rId6"/>
    <p:sldId id="269" r:id="rId7"/>
    <p:sldId id="270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77" r:id="rId19"/>
    <p:sldId id="267" r:id="rId20"/>
    <p:sldId id="268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4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9053-64C4-45D7-A5E9-8248966D2ADC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7DAE-17F5-4123-B639-0C91D630D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194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9053-64C4-45D7-A5E9-8248966D2ADC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7DAE-17F5-4123-B639-0C91D630D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022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9053-64C4-45D7-A5E9-8248966D2ADC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7DAE-17F5-4123-B639-0C91D630D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821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9053-64C4-45D7-A5E9-8248966D2ADC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7DAE-17F5-4123-B639-0C91D630D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323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9053-64C4-45D7-A5E9-8248966D2ADC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7DAE-17F5-4123-B639-0C91D630D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75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9053-64C4-45D7-A5E9-8248966D2ADC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7DAE-17F5-4123-B639-0C91D630D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247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9053-64C4-45D7-A5E9-8248966D2ADC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7DAE-17F5-4123-B639-0C91D630D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077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9053-64C4-45D7-A5E9-8248966D2ADC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7DAE-17F5-4123-B639-0C91D630D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583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9053-64C4-45D7-A5E9-8248966D2ADC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7DAE-17F5-4123-B639-0C91D630D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926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9053-64C4-45D7-A5E9-8248966D2ADC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7DAE-17F5-4123-B639-0C91D630D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977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9053-64C4-45D7-A5E9-8248966D2ADC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7DAE-17F5-4123-B639-0C91D630D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30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09053-64C4-45D7-A5E9-8248966D2ADC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97DAE-17F5-4123-B639-0C91D630D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62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DC96\Desktop\ramki-fon-dlya-prezentac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0476" y="1772816"/>
            <a:ext cx="727635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chemeClr val="tx2">
                    <a:lumMod val="50000"/>
                  </a:schemeClr>
                </a:solidFill>
              </a:rPr>
              <a:t>   </a:t>
            </a:r>
            <a:r>
              <a:rPr lang="ru-RU" sz="5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безопасного </a:t>
            </a:r>
          </a:p>
          <a:p>
            <a:r>
              <a:rPr lang="ru-RU" sz="5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поведения</a:t>
            </a:r>
          </a:p>
          <a:p>
            <a:r>
              <a:rPr lang="ru-RU" sz="5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на железной дороге</a:t>
            </a:r>
            <a:endParaRPr lang="ru-RU" sz="54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95917" y="5661248"/>
            <a:ext cx="53823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презентации : воспитатель Курочка О.В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05290" y="295488"/>
            <a:ext cx="50729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ЧАСТНОЕ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ОБРАЗОВАТЕЛЬНОЕ УЧРЕЖДЕНИЕ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«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 96 ОАО «РЖД»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215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DC96\Desktop\ramki-fon-dlya-prezentac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188641"/>
            <a:ext cx="8562975" cy="62391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816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DC96\Desktop\ramki-fon-dlya-prezentac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1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374650"/>
            <a:ext cx="8601075" cy="6115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678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DC96\Desktop\ramki-fon-dlya-prezentac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2657"/>
            <a:ext cx="8372475" cy="59617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376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DC96\Desktop\ramki-fon-dlya-prezentac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322263"/>
            <a:ext cx="8410575" cy="6219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453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DC96\Desktop\ramki-fon-dlya-prezentac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279400"/>
            <a:ext cx="8448675" cy="6305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150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DC96\Desktop\ramki-fon-dlya-prezentac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246063"/>
            <a:ext cx="8410575" cy="6372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883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DC96\Desktop\ramki-fon-dlya-prezentac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465138"/>
            <a:ext cx="8486775" cy="5934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29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DC96\Desktop\ramki-fon-dlya-prezentac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465138"/>
            <a:ext cx="8448675" cy="5934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49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DC96\Desktop\ramki-fon-dlya-prezentac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C:\Users\DC96\Desktop\26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3"/>
            <a:ext cx="7920880" cy="50405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575046"/>
            <a:ext cx="5811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Играть рядом с железнодорожными путями нельзя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96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C96\Desktop\ramki-fon-dlya-prezentac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598488"/>
            <a:ext cx="8410575" cy="5667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157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C96\Desktop\ramki-fon-dlya-prezentac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DC96\Desktop\images (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9"/>
            <a:ext cx="7704855" cy="496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67853" y="476672"/>
            <a:ext cx="50082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Железнодорожный вокзал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77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C96\Desktop\ramki-fon-dlya-prezentac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6550"/>
            <a:ext cx="8372475" cy="6191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004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DC96\Desktop\ramki-fon-dlya-prezentac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2846" y="1635465"/>
            <a:ext cx="5758308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</a:t>
            </a:r>
          </a:p>
          <a:p>
            <a:r>
              <a:rPr lang="ru-RU" sz="88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внимание!</a:t>
            </a:r>
            <a:endParaRPr lang="ru-RU" sz="88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99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DC96\Desktop\ramki-fon-dlya-prezentac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C:\Users\DC96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7632848" cy="511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422872"/>
            <a:ext cx="7927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Поезд из прошлого, использовали для топки уголь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21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C96\Desktop\ramki-fon-dlya-prezentac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C96\Desktop\images (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7992888" cy="511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80241" y="371348"/>
            <a:ext cx="4183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Железнодорожные мосты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08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C96\Desktop\ramki-fon-dlya-prezentac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C96\Desktop\images (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852" y="908720"/>
            <a:ext cx="7344816" cy="504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84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C96\Desktop\ramki-fon-dlya-prezentac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DC96\Desktop\images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44724"/>
            <a:ext cx="7344816" cy="496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09662" y="421504"/>
            <a:ext cx="2324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Электропоезд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33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C96\Desktop\ramki-fon-dlya-prezentac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DC96\Desktop\images (1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60" y="620688"/>
            <a:ext cx="7488831" cy="4752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85899" y="5661247"/>
            <a:ext cx="6172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 правила, они тебе пригодятся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39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DC96\Desktop\ramki-fon-dlya-prezentac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75" y="308186"/>
            <a:ext cx="8165727" cy="62416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0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DC96\Desktop\ramki-fon-dlya-prezentac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476672"/>
            <a:ext cx="8258175" cy="60486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161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61</Words>
  <Application>Microsoft Office PowerPoint</Application>
  <PresentationFormat>Экран (4:3)</PresentationFormat>
  <Paragraphs>16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DC96</dc:creator>
  <cp:lastModifiedBy>DC96</cp:lastModifiedBy>
  <cp:revision>13</cp:revision>
  <dcterms:created xsi:type="dcterms:W3CDTF">2014-04-09T13:30:14Z</dcterms:created>
  <dcterms:modified xsi:type="dcterms:W3CDTF">2021-03-17T12:34:18Z</dcterms:modified>
</cp:coreProperties>
</file>