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6" r:id="rId4"/>
    <p:sldId id="275" r:id="rId5"/>
    <p:sldId id="273" r:id="rId6"/>
    <p:sldId id="269" r:id="rId7"/>
    <p:sldId id="270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77" r:id="rId19"/>
    <p:sldId id="267" r:id="rId20"/>
    <p:sldId id="268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9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2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2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2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2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58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2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7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3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9053-64C4-45D7-A5E9-8248966D2AD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7DAE-17F5-4123-B639-0C91D630DB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0476" y="1772816"/>
            <a:ext cx="727635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</a:t>
            </a:r>
          </a:p>
          <a:p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поведения</a:t>
            </a:r>
          </a:p>
          <a:p>
            <a:r>
              <a:rPr lang="ru-RU" sz="5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железной дороге</a:t>
            </a:r>
            <a:endParaRPr lang="ru-RU" sz="5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5917" y="5661248"/>
            <a:ext cx="5382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презентации : воспитатель Курочка О.В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05290" y="295488"/>
            <a:ext cx="50729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ЧАСТНОЕ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96 ОАО «РЖД»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15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188641"/>
            <a:ext cx="8562975" cy="6239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16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74650"/>
            <a:ext cx="8601075" cy="6115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7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32657"/>
            <a:ext cx="8372475" cy="5961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76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22263"/>
            <a:ext cx="8410575" cy="6219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53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79400"/>
            <a:ext cx="8448675" cy="6305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50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246063"/>
            <a:ext cx="8410575" cy="6372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83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465138"/>
            <a:ext cx="8486775" cy="5934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9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65138"/>
            <a:ext cx="8448675" cy="5934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9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DC96\Desktop\26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3"/>
            <a:ext cx="7920880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575046"/>
            <a:ext cx="5811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Играть рядом с железнодорожными путями нельзя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598488"/>
            <a:ext cx="8410575" cy="5667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5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C96\Desktop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9"/>
            <a:ext cx="7704855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7853" y="476672"/>
            <a:ext cx="5008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вокзал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36550"/>
            <a:ext cx="8372475" cy="619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04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2846" y="1635465"/>
            <a:ext cx="575830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</a:t>
            </a:r>
          </a:p>
          <a:p>
            <a:r>
              <a:rPr lang="ru-RU" sz="88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внимание!</a:t>
            </a:r>
            <a:endParaRPr lang="ru-RU" sz="88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9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DC96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632848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22872"/>
            <a:ext cx="7927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 из прошлого, использовали для топки уголь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2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C96\Desktop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92888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0241" y="371348"/>
            <a:ext cx="4183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мосты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C96\Desktop\images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2" y="908720"/>
            <a:ext cx="7344816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84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C96\Desktop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44724"/>
            <a:ext cx="7344816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09662" y="421504"/>
            <a:ext cx="2324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Электропоезд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3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C96\Desktop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60" y="620688"/>
            <a:ext cx="7488831" cy="4752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5899" y="5661247"/>
            <a:ext cx="6172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правила, они тебе пригодятся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9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5" y="308186"/>
            <a:ext cx="8165727" cy="6241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C96\Desktop\ramki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672"/>
            <a:ext cx="8258175" cy="6048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6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61</Words>
  <Application>Microsoft Office PowerPoint</Application>
  <PresentationFormat>Экран (4:3)</PresentationFormat>
  <Paragraphs>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DC96</dc:creator>
  <cp:lastModifiedBy>DC96</cp:lastModifiedBy>
  <cp:revision>13</cp:revision>
  <dcterms:created xsi:type="dcterms:W3CDTF">2014-04-09T13:30:14Z</dcterms:created>
  <dcterms:modified xsi:type="dcterms:W3CDTF">2021-03-17T12:34:18Z</dcterms:modified>
</cp:coreProperties>
</file>